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3" r:id="rId5"/>
    <p:sldId id="264" r:id="rId6"/>
    <p:sldId id="259" r:id="rId7"/>
    <p:sldId id="260" r:id="rId8"/>
    <p:sldId id="262" r:id="rId9"/>
    <p:sldId id="266" r:id="rId10"/>
  </p:sldIdLst>
  <p:sldSz cx="14630400" cy="8229600"/>
  <p:notesSz cx="8229600" cy="146304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Inter" panose="020B0604020202020204" charset="0"/>
      <p:regular r:id="rId16"/>
    </p:embeddedFont>
    <p:embeddedFont>
      <p:font typeface="Sitka Banner Semibold" pitchFamily="2" charset="0"/>
      <p:bold r:id="rId17"/>
      <p:boldItalic r:id="rId18"/>
    </p:embeddedFont>
    <p:embeddedFont>
      <p:font typeface="Verdana" panose="020B060403050404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10.svg>
</file>

<file path=ppt/media/image11.jpg>
</file>

<file path=ppt/media/image12.jpg>
</file>

<file path=ppt/media/image13.png>
</file>

<file path=ppt/media/image2.png>
</file>

<file path=ppt/media/image3.png>
</file>

<file path=ppt/media/image4.jpg>
</file>

<file path=ppt/media/image5.png>
</file>

<file path=ppt/media/image6.svg>
</file>

<file path=ppt/media/image7.jp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6649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013C2-D4AD-5138-409E-D73D5145E4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F88AF8-FDBF-571A-8201-F4F8565381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1E0C4F-F521-B0E6-513E-326E85B813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43E63-9F47-6E01-A1F8-20C736A230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344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g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561" y="247412"/>
            <a:ext cx="1849160" cy="198000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2945" y="2369701"/>
            <a:ext cx="13244513" cy="1299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1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Bangladesh Army University of Science and Technology (BAUST)</a:t>
            </a:r>
            <a:endParaRPr lang="en-US" sz="3600" b="1" dirty="0">
              <a:latin typeface="Sitka Banner Semibold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480559" y="4777039"/>
            <a:ext cx="2900110" cy="519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Edit Ease</a:t>
            </a:r>
            <a:endParaRPr lang="en-US" sz="3600" dirty="0">
              <a:latin typeface="Sitka Banner Semibold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8CA184-A04A-43B8-8207-EFFCEB29D805}"/>
              </a:ext>
            </a:extLst>
          </p:cNvPr>
          <p:cNvSpPr/>
          <p:nvPr/>
        </p:nvSpPr>
        <p:spPr>
          <a:xfrm>
            <a:off x="12661751" y="7444292"/>
            <a:ext cx="1968649" cy="785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462787-7D2E-475C-BD8D-2038986C1F48}"/>
              </a:ext>
            </a:extLst>
          </p:cNvPr>
          <p:cNvSpPr txBox="1"/>
          <p:nvPr/>
        </p:nvSpPr>
        <p:spPr>
          <a:xfrm>
            <a:off x="537882" y="5701553"/>
            <a:ext cx="33779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itka Banner Semibold" pitchFamily="2" charset="0"/>
              </a:rPr>
              <a:t>Presented by:</a:t>
            </a:r>
          </a:p>
          <a:p>
            <a:r>
              <a:rPr lang="en-GB" sz="2400" dirty="0">
                <a:latin typeface="Sitka Banner Semibold" pitchFamily="2" charset="0"/>
              </a:rPr>
              <a:t>M. M. Omar</a:t>
            </a:r>
          </a:p>
          <a:p>
            <a:r>
              <a:rPr lang="en-GB" sz="2400" dirty="0">
                <a:latin typeface="Sitka Banner Semibold" pitchFamily="2" charset="0"/>
              </a:rPr>
              <a:t>ID: 0802320205101001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274282-D301-49EB-9350-03208E2019A5}"/>
              </a:ext>
            </a:extLst>
          </p:cNvPr>
          <p:cNvSpPr txBox="1"/>
          <p:nvPr/>
        </p:nvSpPr>
        <p:spPr>
          <a:xfrm>
            <a:off x="10527282" y="5701553"/>
            <a:ext cx="35652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Sitka Banner Semibold" pitchFamily="2" charset="0"/>
              </a:rPr>
              <a:t>Presented to:</a:t>
            </a:r>
          </a:p>
          <a:p>
            <a:r>
              <a:rPr lang="en-US" sz="2400" dirty="0" err="1">
                <a:solidFill>
                  <a:srgbClr val="000000"/>
                </a:solidFill>
                <a:effectLst/>
                <a:latin typeface="Sitka Banner Semibold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Munira</a:t>
            </a:r>
            <a:r>
              <a:rPr lang="en-US" sz="2400" dirty="0">
                <a:solidFill>
                  <a:srgbClr val="000000"/>
                </a:solidFill>
                <a:effectLst/>
                <a:latin typeface="Sitka Banner Semibold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effectLst/>
                <a:latin typeface="Sitka Banner Semibold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Akter</a:t>
            </a:r>
            <a:r>
              <a:rPr lang="en-US" sz="2400" dirty="0">
                <a:solidFill>
                  <a:srgbClr val="000000"/>
                </a:solidFill>
                <a:effectLst/>
                <a:latin typeface="Sitka Banner Semibold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effectLst/>
                <a:latin typeface="Sitka Banner Semibold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Mou</a:t>
            </a:r>
            <a:endParaRPr lang="en-GB" sz="2400" dirty="0">
              <a:effectLst/>
              <a:latin typeface="Sitka Banner Semibold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2400" dirty="0">
                <a:latin typeface="Sitka Banner Semibold" pitchFamily="2" charset="0"/>
              </a:rPr>
              <a:t>Lecturer</a:t>
            </a:r>
          </a:p>
          <a:p>
            <a:r>
              <a:rPr lang="en-US" sz="2400" dirty="0">
                <a:solidFill>
                  <a:srgbClr val="000000"/>
                </a:solidFill>
                <a:effectLst/>
                <a:latin typeface="Sitka Banner Semibold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MD. </a:t>
            </a:r>
            <a:r>
              <a:rPr lang="en-US" sz="2400" dirty="0" err="1">
                <a:solidFill>
                  <a:srgbClr val="000000"/>
                </a:solidFill>
                <a:effectLst/>
                <a:latin typeface="Sitka Banner Semibold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Maskur</a:t>
            </a:r>
            <a:r>
              <a:rPr lang="en-US" sz="2400" dirty="0">
                <a:solidFill>
                  <a:srgbClr val="000000"/>
                </a:solidFill>
                <a:effectLst/>
                <a:latin typeface="Sitka Banner Semibold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Al Shal </a:t>
            </a:r>
            <a:r>
              <a:rPr lang="en-US" sz="2400" dirty="0" err="1">
                <a:solidFill>
                  <a:srgbClr val="000000"/>
                </a:solidFill>
                <a:effectLst/>
                <a:latin typeface="Sitka Banner Semibold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Sabil</a:t>
            </a:r>
            <a:endParaRPr lang="en-GB" sz="2400" dirty="0">
              <a:effectLst/>
              <a:latin typeface="Sitka Banner Semibold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2400" dirty="0">
                <a:latin typeface="Sitka Banner Semibold" pitchFamily="2" charset="0"/>
              </a:rPr>
              <a:t>Lecturer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EE22F7-4DC0-47DB-91A6-C8BE05C72910}"/>
              </a:ext>
            </a:extLst>
          </p:cNvPr>
          <p:cNvSpPr txBox="1"/>
          <p:nvPr/>
        </p:nvSpPr>
        <p:spPr>
          <a:xfrm>
            <a:off x="1097279" y="3668911"/>
            <a:ext cx="9649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Sitka Banner Semibold" pitchFamily="2" charset="0"/>
              </a:rPr>
              <a:t>Course: Software Development Project II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2111693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Edit Ease: Simplifying Image Editing on Android</a:t>
            </a:r>
            <a:endParaRPr lang="en-US" sz="4650" dirty="0">
              <a:latin typeface="Sitka Banner Semibold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94037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Edit Ease is an Android image editing application meticulously developed for Casual users. It offers a comprehensive suite of tools, empowering users to modify and enhance their images through an intuitive user interface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175F30-E50F-4AB5-A610-FBFAA92B339E}"/>
              </a:ext>
            </a:extLst>
          </p:cNvPr>
          <p:cNvSpPr/>
          <p:nvPr/>
        </p:nvSpPr>
        <p:spPr>
          <a:xfrm>
            <a:off x="12661751" y="7444292"/>
            <a:ext cx="1968649" cy="785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920AD7-3338-4F74-91FE-FFC30DA043CC}"/>
              </a:ext>
            </a:extLst>
          </p:cNvPr>
          <p:cNvSpPr/>
          <p:nvPr/>
        </p:nvSpPr>
        <p:spPr>
          <a:xfrm>
            <a:off x="0" y="0"/>
            <a:ext cx="5723068" cy="82296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02EBC8-EEB3-4672-B6CC-7A70843CD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826" y="430775"/>
            <a:ext cx="3435353" cy="736804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322" y="526733"/>
            <a:ext cx="7115175" cy="502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Core Features: Enhancing Your Visuals</a:t>
            </a:r>
            <a:endParaRPr lang="en-US" sz="3600" dirty="0">
              <a:latin typeface="Sitka Banner Semibold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180536C-8C7D-44E2-9B83-964018113DD8}"/>
              </a:ext>
            </a:extLst>
          </p:cNvPr>
          <p:cNvGrpSpPr/>
          <p:nvPr/>
        </p:nvGrpSpPr>
        <p:grpSpPr>
          <a:xfrm>
            <a:off x="670322" y="2801554"/>
            <a:ext cx="6549152" cy="2635449"/>
            <a:chOff x="7410926" y="1412438"/>
            <a:chExt cx="6549152" cy="2635449"/>
          </a:xfrm>
        </p:grpSpPr>
        <p:sp>
          <p:nvSpPr>
            <p:cNvPr id="9" name="Shape 6"/>
            <p:cNvSpPr/>
            <p:nvPr/>
          </p:nvSpPr>
          <p:spPr>
            <a:xfrm>
              <a:off x="7410926" y="1699736"/>
              <a:ext cx="6549152" cy="2348151"/>
            </a:xfrm>
            <a:prstGeom prst="roundRect">
              <a:avLst>
                <a:gd name="adj" fmla="val 4673"/>
              </a:avLst>
            </a:prstGeom>
            <a:solidFill>
              <a:srgbClr val="FFFFFF">
                <a:alpha val="95000"/>
              </a:srgbClr>
            </a:solidFill>
            <a:ln/>
          </p:spPr>
        </p:sp>
        <p:sp>
          <p:nvSpPr>
            <p:cNvPr id="10" name="Shape 7"/>
            <p:cNvSpPr/>
            <p:nvPr/>
          </p:nvSpPr>
          <p:spPr>
            <a:xfrm>
              <a:off x="7410926" y="1676876"/>
              <a:ext cx="6549152" cy="91440"/>
            </a:xfrm>
            <a:prstGeom prst="roundRect">
              <a:avLst>
                <a:gd name="adj" fmla="val 87981"/>
              </a:avLst>
            </a:prstGeom>
            <a:solidFill>
              <a:schemeClr val="accent2">
                <a:lumMod val="75000"/>
              </a:schemeClr>
            </a:solidFill>
            <a:ln/>
          </p:spPr>
        </p:sp>
        <p:sp>
          <p:nvSpPr>
            <p:cNvPr id="11" name="Shape 8"/>
            <p:cNvSpPr/>
            <p:nvPr/>
          </p:nvSpPr>
          <p:spPr>
            <a:xfrm>
              <a:off x="10398204" y="1412438"/>
              <a:ext cx="574596" cy="574596"/>
            </a:xfrm>
            <a:prstGeom prst="roundRect">
              <a:avLst>
                <a:gd name="adj" fmla="val 159138"/>
              </a:avLst>
            </a:prstGeom>
            <a:solidFill>
              <a:schemeClr val="accent2">
                <a:lumMod val="75000"/>
              </a:schemeClr>
            </a:solidFill>
            <a:ln/>
          </p:spPr>
        </p:sp>
        <p:pic>
          <p:nvPicPr>
            <p:cNvPr id="12" name="Image 1" descr="preencoded.png"/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0570607" y="1584722"/>
              <a:ext cx="229791" cy="229791"/>
            </a:xfrm>
            <a:prstGeom prst="rect">
              <a:avLst/>
            </a:prstGeom>
          </p:spPr>
        </p:pic>
        <p:sp>
          <p:nvSpPr>
            <p:cNvPr id="13" name="Text 9"/>
            <p:cNvSpPr/>
            <p:nvPr/>
          </p:nvSpPr>
          <p:spPr>
            <a:xfrm>
              <a:off x="7625239" y="2178487"/>
              <a:ext cx="2965847" cy="31432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3600" b="1" dirty="0">
                  <a:solidFill>
                    <a:srgbClr val="272525"/>
                  </a:solidFill>
                  <a:latin typeface="Sitka Banner Semibold" pitchFamily="2" charset="0"/>
                  <a:ea typeface="Petrona Bold" pitchFamily="34" charset="-122"/>
                  <a:cs typeface="Petrona Bold" pitchFamily="34" charset="-120"/>
                </a:rPr>
                <a:t>Basic Editing Capabilities</a:t>
              </a:r>
              <a:endParaRPr lang="en-US" sz="3600" dirty="0">
                <a:latin typeface="Sitka Banner Semibold" pitchFamily="2" charset="0"/>
              </a:endParaRPr>
            </a:p>
          </p:txBody>
        </p:sp>
        <p:sp>
          <p:nvSpPr>
            <p:cNvPr id="14" name="Text 10"/>
            <p:cNvSpPr/>
            <p:nvPr/>
          </p:nvSpPr>
          <p:spPr>
            <a:xfrm>
              <a:off x="7625239" y="2607706"/>
              <a:ext cx="6120527" cy="1411425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just">
                <a:lnSpc>
                  <a:spcPts val="2400"/>
                </a:lnSpc>
                <a:buNone/>
              </a:pPr>
              <a:r>
                <a:rPr lang="en-US" sz="2400" dirty="0"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Unleash your creativity with essential editing tools. Precisely crop images with a 3x3 grid overlay, rotate them 90 degrees with ease, and save your masterpieces directly to the device gallery, preserving all applied edits.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55284008-1D64-482D-87D3-71874BE6B764}"/>
              </a:ext>
            </a:extLst>
          </p:cNvPr>
          <p:cNvSpPr/>
          <p:nvPr/>
        </p:nvSpPr>
        <p:spPr>
          <a:xfrm>
            <a:off x="12661751" y="7444292"/>
            <a:ext cx="1968649" cy="785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94FF66D-270B-42C4-B682-781178D9F232}"/>
              </a:ext>
            </a:extLst>
          </p:cNvPr>
          <p:cNvSpPr/>
          <p:nvPr/>
        </p:nvSpPr>
        <p:spPr>
          <a:xfrm>
            <a:off x="8380207" y="0"/>
            <a:ext cx="6250193" cy="82296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4E43C45-E453-4B49-A8BD-66FDA31E89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57919" y="549726"/>
            <a:ext cx="3486198" cy="7417443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ACFB265E-AA9C-4BBB-8E60-68753FA4CA9F}"/>
              </a:ext>
            </a:extLst>
          </p:cNvPr>
          <p:cNvSpPr txBox="1"/>
          <p:nvPr/>
        </p:nvSpPr>
        <p:spPr>
          <a:xfrm>
            <a:off x="0" y="7831567"/>
            <a:ext cx="1796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7CD6918-43DC-431A-BBBB-A1DF3EB87B28}"/>
              </a:ext>
            </a:extLst>
          </p:cNvPr>
          <p:cNvGrpSpPr/>
          <p:nvPr/>
        </p:nvGrpSpPr>
        <p:grpSpPr>
          <a:xfrm>
            <a:off x="766048" y="2793921"/>
            <a:ext cx="6549152" cy="2635449"/>
            <a:chOff x="7410926" y="4239339"/>
            <a:chExt cx="6549152" cy="2635449"/>
          </a:xfrm>
        </p:grpSpPr>
        <p:sp>
          <p:nvSpPr>
            <p:cNvPr id="3" name="Shape 16">
              <a:extLst>
                <a:ext uri="{FF2B5EF4-FFF2-40B4-BE49-F238E27FC236}">
                  <a16:creationId xmlns:a16="http://schemas.microsoft.com/office/drawing/2014/main" id="{63E54661-A5C8-4C56-AC35-0A5D153810FB}"/>
                </a:ext>
              </a:extLst>
            </p:cNvPr>
            <p:cNvSpPr/>
            <p:nvPr/>
          </p:nvSpPr>
          <p:spPr>
            <a:xfrm>
              <a:off x="7410926" y="4526637"/>
              <a:ext cx="6549152" cy="2348151"/>
            </a:xfrm>
            <a:prstGeom prst="roundRect">
              <a:avLst>
                <a:gd name="adj" fmla="val 4673"/>
              </a:avLst>
            </a:prstGeom>
            <a:solidFill>
              <a:srgbClr val="FFFFFF">
                <a:alpha val="95000"/>
              </a:srgbClr>
            </a:solidFill>
            <a:ln/>
          </p:spPr>
        </p:sp>
        <p:sp>
          <p:nvSpPr>
            <p:cNvPr id="4" name="Shape 17">
              <a:extLst>
                <a:ext uri="{FF2B5EF4-FFF2-40B4-BE49-F238E27FC236}">
                  <a16:creationId xmlns:a16="http://schemas.microsoft.com/office/drawing/2014/main" id="{8569B263-5BE5-4B39-BC30-3EA4CD65574D}"/>
                </a:ext>
              </a:extLst>
            </p:cNvPr>
            <p:cNvSpPr/>
            <p:nvPr/>
          </p:nvSpPr>
          <p:spPr>
            <a:xfrm>
              <a:off x="7410926" y="4503777"/>
              <a:ext cx="6549152" cy="91440"/>
            </a:xfrm>
            <a:prstGeom prst="roundRect">
              <a:avLst>
                <a:gd name="adj" fmla="val 87981"/>
              </a:avLst>
            </a:prstGeom>
            <a:solidFill>
              <a:schemeClr val="accent2">
                <a:lumMod val="75000"/>
              </a:schemeClr>
            </a:solidFill>
            <a:ln/>
          </p:spPr>
        </p:sp>
        <p:sp>
          <p:nvSpPr>
            <p:cNvPr id="5" name="Shape 18">
              <a:extLst>
                <a:ext uri="{FF2B5EF4-FFF2-40B4-BE49-F238E27FC236}">
                  <a16:creationId xmlns:a16="http://schemas.microsoft.com/office/drawing/2014/main" id="{8D8856D4-0AE4-4D8D-8B5C-39F614F49833}"/>
                </a:ext>
              </a:extLst>
            </p:cNvPr>
            <p:cNvSpPr/>
            <p:nvPr/>
          </p:nvSpPr>
          <p:spPr>
            <a:xfrm>
              <a:off x="10398204" y="4239339"/>
              <a:ext cx="574596" cy="574596"/>
            </a:xfrm>
            <a:prstGeom prst="roundRect">
              <a:avLst>
                <a:gd name="adj" fmla="val 159138"/>
              </a:avLst>
            </a:prstGeom>
            <a:solidFill>
              <a:schemeClr val="accent2">
                <a:lumMod val="75000"/>
              </a:schemeClr>
            </a:solidFill>
            <a:ln/>
          </p:spPr>
        </p:sp>
        <p:pic>
          <p:nvPicPr>
            <p:cNvPr id="6" name="Image 3" descr="preencoded.png">
              <a:extLst>
                <a:ext uri="{FF2B5EF4-FFF2-40B4-BE49-F238E27FC236}">
                  <a16:creationId xmlns:a16="http://schemas.microsoft.com/office/drawing/2014/main" id="{032AC56A-FB1C-4759-8F08-EC8408726C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570607" y="4411623"/>
              <a:ext cx="229791" cy="229791"/>
            </a:xfrm>
            <a:prstGeom prst="rect">
              <a:avLst/>
            </a:prstGeom>
          </p:spPr>
        </p:pic>
        <p:sp>
          <p:nvSpPr>
            <p:cNvPr id="7" name="Text 19">
              <a:extLst>
                <a:ext uri="{FF2B5EF4-FFF2-40B4-BE49-F238E27FC236}">
                  <a16:creationId xmlns:a16="http://schemas.microsoft.com/office/drawing/2014/main" id="{6FB9E11B-7AFF-4E43-9D4C-6F6C7081A37C}"/>
                </a:ext>
              </a:extLst>
            </p:cNvPr>
            <p:cNvSpPr/>
            <p:nvPr/>
          </p:nvSpPr>
          <p:spPr>
            <a:xfrm>
              <a:off x="7625239" y="5005388"/>
              <a:ext cx="2514005" cy="31432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3600" b="1" dirty="0">
                  <a:solidFill>
                    <a:srgbClr val="272525"/>
                  </a:solidFill>
                  <a:latin typeface="Sitka Banner Semibold" pitchFamily="2" charset="0"/>
                  <a:ea typeface="Petrona Bold" pitchFamily="34" charset="-122"/>
                  <a:cs typeface="Petrona Bold" pitchFamily="34" charset="-120"/>
                </a:rPr>
                <a:t>Creative Filter Effects</a:t>
              </a:r>
              <a:endParaRPr lang="en-US" sz="3600" dirty="0">
                <a:latin typeface="Sitka Banner Semibold" pitchFamily="2" charset="0"/>
              </a:endParaRPr>
            </a:p>
          </p:txBody>
        </p:sp>
        <p:sp>
          <p:nvSpPr>
            <p:cNvPr id="8" name="Text 20">
              <a:extLst>
                <a:ext uri="{FF2B5EF4-FFF2-40B4-BE49-F238E27FC236}">
                  <a16:creationId xmlns:a16="http://schemas.microsoft.com/office/drawing/2014/main" id="{3D20CAA2-0588-4C4D-8137-932A59713004}"/>
                </a:ext>
              </a:extLst>
            </p:cNvPr>
            <p:cNvSpPr/>
            <p:nvPr/>
          </p:nvSpPr>
          <p:spPr>
            <a:xfrm>
              <a:off x="7625239" y="5434608"/>
              <a:ext cx="6120527" cy="1225868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40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Transform your photos with a selection of artistic filters: Black &amp; White for classic desaturation, Frost Filter for cool tones with adjustable intensity, Soft Filter for gentle blur and warmth, and Faded Filter for a vintage aesthetic.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22512942-BB2E-4E8F-A66D-272C2235862E}"/>
              </a:ext>
            </a:extLst>
          </p:cNvPr>
          <p:cNvSpPr/>
          <p:nvPr/>
        </p:nvSpPr>
        <p:spPr>
          <a:xfrm>
            <a:off x="8218842" y="0"/>
            <a:ext cx="6411558" cy="82296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7ED9C7-F1F5-4124-A491-62C7ADAD3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1677" y="322407"/>
            <a:ext cx="3545887" cy="75847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8E8AF79-AF10-40E8-9160-E77BF4606D92}"/>
              </a:ext>
            </a:extLst>
          </p:cNvPr>
          <p:cNvSpPr txBox="1"/>
          <p:nvPr/>
        </p:nvSpPr>
        <p:spPr>
          <a:xfrm>
            <a:off x="0" y="7831567"/>
            <a:ext cx="1796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</a:t>
            </a:r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0FF99862-32EC-4561-AD4F-F22332061D3E}"/>
              </a:ext>
            </a:extLst>
          </p:cNvPr>
          <p:cNvSpPr/>
          <p:nvPr/>
        </p:nvSpPr>
        <p:spPr>
          <a:xfrm>
            <a:off x="670322" y="526733"/>
            <a:ext cx="7115175" cy="502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Core Features: Enhancing Your Visuals</a:t>
            </a:r>
            <a:endParaRPr lang="en-US" sz="3600" dirty="0">
              <a:latin typeface="Sitka Banner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8526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2C3BE7B-3BEC-4AD0-8B32-201021080B0C}"/>
              </a:ext>
            </a:extLst>
          </p:cNvPr>
          <p:cNvGrpSpPr/>
          <p:nvPr/>
        </p:nvGrpSpPr>
        <p:grpSpPr>
          <a:xfrm>
            <a:off x="766048" y="2787460"/>
            <a:ext cx="6549152" cy="2654679"/>
            <a:chOff x="660678" y="4239339"/>
            <a:chExt cx="6549152" cy="2654679"/>
          </a:xfrm>
        </p:grpSpPr>
        <p:sp>
          <p:nvSpPr>
            <p:cNvPr id="3" name="Shape 13">
              <a:extLst>
                <a:ext uri="{FF2B5EF4-FFF2-40B4-BE49-F238E27FC236}">
                  <a16:creationId xmlns:a16="http://schemas.microsoft.com/office/drawing/2014/main" id="{34A18798-5C80-4657-8037-33E64602700C}"/>
                </a:ext>
              </a:extLst>
            </p:cNvPr>
            <p:cNvSpPr/>
            <p:nvPr/>
          </p:nvSpPr>
          <p:spPr>
            <a:xfrm>
              <a:off x="3657600" y="4239339"/>
              <a:ext cx="574596" cy="574596"/>
            </a:xfrm>
            <a:prstGeom prst="roundRect">
              <a:avLst>
                <a:gd name="adj" fmla="val 159138"/>
              </a:avLst>
            </a:prstGeom>
            <a:solidFill>
              <a:schemeClr val="accent2">
                <a:lumMod val="75000"/>
              </a:schemeClr>
            </a:solidFill>
            <a:ln/>
          </p:spPr>
          <p:txBody>
            <a:bodyPr/>
            <a:lstStyle/>
            <a:p>
              <a:endParaRPr lang="en-GB" dirty="0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A392D81-29F3-4A1A-AB4E-5AAA4799BD7D}"/>
                </a:ext>
              </a:extLst>
            </p:cNvPr>
            <p:cNvGrpSpPr/>
            <p:nvPr/>
          </p:nvGrpSpPr>
          <p:grpSpPr>
            <a:xfrm>
              <a:off x="660678" y="4430853"/>
              <a:ext cx="6549152" cy="2463165"/>
              <a:chOff x="670322" y="4411623"/>
              <a:chExt cx="6549152" cy="2463165"/>
            </a:xfrm>
          </p:grpSpPr>
          <p:sp>
            <p:nvSpPr>
              <p:cNvPr id="5" name="Shape 11">
                <a:extLst>
                  <a:ext uri="{FF2B5EF4-FFF2-40B4-BE49-F238E27FC236}">
                    <a16:creationId xmlns:a16="http://schemas.microsoft.com/office/drawing/2014/main" id="{32AD5ED8-EBB1-4B80-BAC9-BFD53085B616}"/>
                  </a:ext>
                </a:extLst>
              </p:cNvPr>
              <p:cNvSpPr/>
              <p:nvPr/>
            </p:nvSpPr>
            <p:spPr>
              <a:xfrm>
                <a:off x="670322" y="4526637"/>
                <a:ext cx="6549152" cy="2348151"/>
              </a:xfrm>
              <a:prstGeom prst="roundRect">
                <a:avLst>
                  <a:gd name="adj" fmla="val 4673"/>
                </a:avLst>
              </a:prstGeom>
              <a:solidFill>
                <a:srgbClr val="FFFFFF">
                  <a:alpha val="95000"/>
                </a:srgbClr>
              </a:solidFill>
              <a:ln/>
            </p:spPr>
          </p:sp>
          <p:sp>
            <p:nvSpPr>
              <p:cNvPr id="6" name="Shape 12">
                <a:extLst>
                  <a:ext uri="{FF2B5EF4-FFF2-40B4-BE49-F238E27FC236}">
                    <a16:creationId xmlns:a16="http://schemas.microsoft.com/office/drawing/2014/main" id="{474DC870-F081-450A-944A-D824212E69A3}"/>
                  </a:ext>
                </a:extLst>
              </p:cNvPr>
              <p:cNvSpPr/>
              <p:nvPr/>
            </p:nvSpPr>
            <p:spPr>
              <a:xfrm>
                <a:off x="670322" y="4503777"/>
                <a:ext cx="6549152" cy="91440"/>
              </a:xfrm>
              <a:prstGeom prst="roundRect">
                <a:avLst>
                  <a:gd name="adj" fmla="val 87981"/>
                </a:avLst>
              </a:prstGeom>
              <a:solidFill>
                <a:schemeClr val="accent2">
                  <a:lumMod val="75000"/>
                </a:schemeClr>
              </a:solidFill>
              <a:ln/>
            </p:spPr>
          </p:sp>
          <p:pic>
            <p:nvPicPr>
              <p:cNvPr id="7" name="Image 2" descr="preencoded.png">
                <a:extLst>
                  <a:ext uri="{FF2B5EF4-FFF2-40B4-BE49-F238E27FC236}">
                    <a16:creationId xmlns:a16="http://schemas.microsoft.com/office/drawing/2014/main" id="{0398A2A1-83CF-425C-9C9A-AD81B9CAE0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3830003" y="4411623"/>
                <a:ext cx="229791" cy="229791"/>
              </a:xfrm>
              <a:prstGeom prst="rect">
                <a:avLst/>
              </a:prstGeom>
            </p:spPr>
          </p:pic>
          <p:sp>
            <p:nvSpPr>
              <p:cNvPr id="8" name="Text 14">
                <a:extLst>
                  <a:ext uri="{FF2B5EF4-FFF2-40B4-BE49-F238E27FC236}">
                    <a16:creationId xmlns:a16="http://schemas.microsoft.com/office/drawing/2014/main" id="{4AF513DE-5E98-4A39-8FDD-10B27DCB294C}"/>
                  </a:ext>
                </a:extLst>
              </p:cNvPr>
              <p:cNvSpPr/>
              <p:nvPr/>
            </p:nvSpPr>
            <p:spPr>
              <a:xfrm>
                <a:off x="884634" y="5005388"/>
                <a:ext cx="3601998" cy="314325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l">
                  <a:lnSpc>
                    <a:spcPts val="2450"/>
                  </a:lnSpc>
                  <a:buNone/>
                </a:pPr>
                <a:r>
                  <a:rPr lang="en-US" sz="3600" b="1" dirty="0">
                    <a:solidFill>
                      <a:srgbClr val="272525"/>
                    </a:solidFill>
                    <a:latin typeface="Sitka Banner Semibold" pitchFamily="2" charset="0"/>
                    <a:ea typeface="Petrona Bold" pitchFamily="34" charset="-122"/>
                    <a:cs typeface="Petrona Bold" pitchFamily="34" charset="-120"/>
                  </a:rPr>
                  <a:t>Advanced Adjustment Controls</a:t>
                </a:r>
                <a:endParaRPr lang="en-US" sz="3600" dirty="0">
                  <a:latin typeface="Sitka Banner Semibold" pitchFamily="2" charset="0"/>
                </a:endParaRPr>
              </a:p>
            </p:txBody>
          </p:sp>
          <p:sp>
            <p:nvSpPr>
              <p:cNvPr id="9" name="Text 15">
                <a:extLst>
                  <a:ext uri="{FF2B5EF4-FFF2-40B4-BE49-F238E27FC236}">
                    <a16:creationId xmlns:a16="http://schemas.microsoft.com/office/drawing/2014/main" id="{FB74C03C-5411-48CE-9752-F99BB12E64D5}"/>
                  </a:ext>
                </a:extLst>
              </p:cNvPr>
              <p:cNvSpPr/>
              <p:nvPr/>
            </p:nvSpPr>
            <p:spPr>
              <a:xfrm>
                <a:off x="884634" y="5434608"/>
                <a:ext cx="6120527" cy="1225868"/>
              </a:xfrm>
              <a:prstGeom prst="rect">
                <a:avLst/>
              </a:prstGeom>
              <a:noFill/>
              <a:ln/>
            </p:spPr>
            <p:txBody>
              <a:bodyPr wrap="square" lIns="0" tIns="0" rIns="0" bIns="0" rtlCol="0" anchor="t"/>
              <a:lstStyle/>
              <a:p>
                <a:pPr marL="0" indent="0" algn="l">
                  <a:lnSpc>
                    <a:spcPts val="2400"/>
                  </a:lnSpc>
                  <a:buNone/>
                </a:pPr>
                <a:r>
                  <a:rPr lang="en-US" sz="2400" dirty="0">
                    <a:solidFill>
                      <a:srgbClr val="272525"/>
                    </a:solidFill>
                    <a:latin typeface="Times New Roman" panose="02020603050405020304" pitchFamily="18" charset="0"/>
                    <a:ea typeface="Inter" pitchFamily="34" charset="-122"/>
                    <a:cs typeface="Times New Roman" panose="02020603050405020304" pitchFamily="18" charset="0"/>
                  </a:rPr>
                  <a:t>Fine-tune your images with granular control over saturation for colour intensity, brightness for lightness/darkness, tint for red/green colour temperature, and temperature for yellow/blue colour balance.</a:t>
                </a:r>
                <a:endPara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74DA48D9-079B-4092-BDC9-804DD0C02BBE}"/>
              </a:ext>
            </a:extLst>
          </p:cNvPr>
          <p:cNvSpPr/>
          <p:nvPr/>
        </p:nvSpPr>
        <p:spPr>
          <a:xfrm>
            <a:off x="8272631" y="0"/>
            <a:ext cx="6357769" cy="82296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B63AFD-866F-4F75-A718-4E829BF572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0823" y="465235"/>
            <a:ext cx="3541384" cy="76056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040179F-9D6D-4E0D-A26F-58886511E993}"/>
              </a:ext>
            </a:extLst>
          </p:cNvPr>
          <p:cNvSpPr txBox="1"/>
          <p:nvPr/>
        </p:nvSpPr>
        <p:spPr>
          <a:xfrm>
            <a:off x="0" y="7831567"/>
            <a:ext cx="1796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5</a:t>
            </a:r>
          </a:p>
        </p:txBody>
      </p:sp>
      <p:sp>
        <p:nvSpPr>
          <p:cNvPr id="15" name="Text 0">
            <a:extLst>
              <a:ext uri="{FF2B5EF4-FFF2-40B4-BE49-F238E27FC236}">
                <a16:creationId xmlns:a16="http://schemas.microsoft.com/office/drawing/2014/main" id="{73433AFD-146B-4C0A-B686-027737163C96}"/>
              </a:ext>
            </a:extLst>
          </p:cNvPr>
          <p:cNvSpPr/>
          <p:nvPr/>
        </p:nvSpPr>
        <p:spPr>
          <a:xfrm>
            <a:off x="670322" y="526733"/>
            <a:ext cx="7115175" cy="502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Core Features: Enhancing Your Visuals</a:t>
            </a:r>
            <a:endParaRPr lang="en-US" sz="3600" dirty="0">
              <a:latin typeface="Sitka Banner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37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7829" y="969288"/>
            <a:ext cx="5890736" cy="545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Dynamic Text Overlay System</a:t>
            </a:r>
            <a:endParaRPr lang="en-US" sz="3600" dirty="0">
              <a:latin typeface="Sitka Banner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27829" y="2014061"/>
            <a:ext cx="7701915" cy="9983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The text overlay system in Edit Ease provides flexibility and customisation, allowing users to add messages to their images.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27829" y="3199448"/>
            <a:ext cx="7701915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Text Placement: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Effortlessly add text with a centered text box and an intuitive user input dialog.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27826" y="4051026"/>
            <a:ext cx="7701915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Drag &amp; Resize: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Enjoy full control with draggable and resizable text boxes, with responsive corner handles for precise adjustments.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27827" y="5095784"/>
            <a:ext cx="7701915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Text Persistence: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Your text stays exactly where you left it, maintaining its position and styling through subsequent editing sessions.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27828" y="6253814"/>
            <a:ext cx="7701915" cy="6655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Proportional Sizing: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Text size intelligently adjusts with the dimensions of its containing box, ensuring optimal readability.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5D80FA2-A60F-49D2-A62B-ED40F2E21890}"/>
              </a:ext>
            </a:extLst>
          </p:cNvPr>
          <p:cNvSpPr/>
          <p:nvPr/>
        </p:nvSpPr>
        <p:spPr>
          <a:xfrm>
            <a:off x="12661751" y="7444292"/>
            <a:ext cx="1968649" cy="785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5A8F981-DF32-4FDB-AFE8-C1EEE2C08D1B}"/>
              </a:ext>
            </a:extLst>
          </p:cNvPr>
          <p:cNvSpPr/>
          <p:nvPr/>
        </p:nvSpPr>
        <p:spPr>
          <a:xfrm>
            <a:off x="8595360" y="0"/>
            <a:ext cx="6035040" cy="8218843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6DDB70F-92F2-4AAE-8E32-40238602A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9968" y="193988"/>
            <a:ext cx="3665824" cy="78308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89ABDE9-FA61-45E1-8260-42DD3FE55FFD}"/>
              </a:ext>
            </a:extLst>
          </p:cNvPr>
          <p:cNvSpPr txBox="1"/>
          <p:nvPr/>
        </p:nvSpPr>
        <p:spPr>
          <a:xfrm>
            <a:off x="0" y="7831567"/>
            <a:ext cx="1796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5574"/>
            <a:ext cx="12220575" cy="5954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Technical Foundation: Android Components &amp; Graphics</a:t>
            </a:r>
            <a:endParaRPr lang="en-US" sz="4000" dirty="0">
              <a:latin typeface="Sitka Banner Semibold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83463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Edit Ease is built upon a user first architecture, utilizing a comprehensive set of Android components and graphics APIs to deliver its powerful editing capabilities.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CE79DA-3A02-4809-A5B8-0921D6F252E5}"/>
              </a:ext>
            </a:extLst>
          </p:cNvPr>
          <p:cNvGrpSpPr/>
          <p:nvPr/>
        </p:nvGrpSpPr>
        <p:grpSpPr>
          <a:xfrm>
            <a:off x="722711" y="3042404"/>
            <a:ext cx="3048000" cy="3411379"/>
            <a:chOff x="793790" y="3042404"/>
            <a:chExt cx="3048000" cy="3411379"/>
          </a:xfrm>
        </p:grpSpPr>
        <p:sp>
          <p:nvSpPr>
            <p:cNvPr id="4" name="Text 2"/>
            <p:cNvSpPr/>
            <p:nvPr/>
          </p:nvSpPr>
          <p:spPr>
            <a:xfrm>
              <a:off x="793790" y="3042404"/>
              <a:ext cx="2977039" cy="37207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900"/>
                </a:lnSpc>
                <a:buNone/>
              </a:pPr>
              <a:r>
                <a:rPr lang="en-US" sz="2800" b="1" dirty="0">
                  <a:solidFill>
                    <a:srgbClr val="272525"/>
                  </a:solidFill>
                  <a:latin typeface="Sitka Banner Semibold" pitchFamily="2" charset="0"/>
                  <a:ea typeface="Petrona Bold" pitchFamily="34" charset="-122"/>
                  <a:cs typeface="Petrona Bold" pitchFamily="34" charset="-120"/>
                </a:rPr>
                <a:t>Android Components</a:t>
              </a:r>
              <a:endParaRPr lang="en-US" sz="2800" dirty="0">
                <a:latin typeface="Sitka Banner Semibold" pitchFamily="2" charset="0"/>
              </a:endParaRPr>
            </a:p>
          </p:txBody>
        </p:sp>
        <p:sp>
          <p:nvSpPr>
            <p:cNvPr id="5" name="Text 3"/>
            <p:cNvSpPr/>
            <p:nvPr/>
          </p:nvSpPr>
          <p:spPr>
            <a:xfrm>
              <a:off x="793790" y="3550563"/>
              <a:ext cx="3048000" cy="2903220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850"/>
                </a:lnSpc>
                <a:buNone/>
              </a:pPr>
              <a:r>
                <a:rPr lang="en-US" sz="2400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Leveraging </a:t>
              </a:r>
              <a:r>
                <a:rPr lang="en-US" sz="2400" b="1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Activities</a:t>
              </a:r>
              <a:r>
                <a:rPr lang="en-US" sz="2400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 for core screens, </a:t>
              </a:r>
              <a:r>
                <a:rPr lang="en-US" sz="2400" b="1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Views</a:t>
              </a:r>
              <a:r>
                <a:rPr lang="en-US" sz="2400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 like CustomImageView and SeekBar for UI elements, and </a:t>
              </a:r>
              <a:r>
                <a:rPr lang="en-US" sz="2400" b="1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Layouts</a:t>
              </a:r>
              <a:r>
                <a:rPr lang="en-US" sz="2400" dirty="0">
                  <a:solidFill>
                    <a:srgbClr val="272525"/>
                  </a:solidFill>
                  <a:latin typeface="Times New Roman" panose="02020603050405020304" pitchFamily="18" charset="0"/>
                  <a:ea typeface="Inter" pitchFamily="34" charset="-122"/>
                  <a:cs typeface="Times New Roman" panose="02020603050405020304" pitchFamily="18" charset="0"/>
                </a:rPr>
                <a:t> such as LinearLayout and RelativeLayout for responsive design.</a:t>
              </a:r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Text 4"/>
          <p:cNvSpPr/>
          <p:nvPr/>
        </p:nvSpPr>
        <p:spPr>
          <a:xfrm>
            <a:off x="4125278" y="304240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Core Android APIs</a:t>
            </a:r>
            <a:endParaRPr lang="en-US" sz="2800" dirty="0">
              <a:latin typeface="Sitka Banner Semibold" pitchFamily="2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4125278" y="3550563"/>
            <a:ext cx="3048119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Integrating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Media Store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for image management, </a:t>
            </a:r>
            <a:r>
              <a:rPr lang="en-US" sz="2400" b="1" dirty="0" err="1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ExitInterface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for orientation detection, and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ColorMatrix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for sophisticated colour adjustments.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456884" y="3042404"/>
            <a:ext cx="3048119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Graphics &amp; Image Processing</a:t>
            </a:r>
            <a:endParaRPr lang="en-US" sz="2800" dirty="0">
              <a:latin typeface="Sitka Banner Semibold" pitchFamily="2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456884" y="3922633"/>
            <a:ext cx="3048119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Utilising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Bitmap Operations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for image manipulation,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ColorMatrix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for advanced adjustments,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Matrix Transformations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for precise scaling and rotation, and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Canvas Drawing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for overlays.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0788492" y="3042404"/>
            <a:ext cx="3048119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Intuitive UI Components</a:t>
            </a:r>
            <a:endParaRPr lang="en-US" sz="2800" dirty="0">
              <a:latin typeface="Sitka Banner Semibold" pitchFamily="2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0788491" y="3922633"/>
            <a:ext cx="304811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Featuring a streamlined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Toolbar System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 for navigation, dedicated panels for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Tool Selection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,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Effects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, and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Adjustments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, all controlled by responsive </a:t>
            </a:r>
            <a:r>
              <a:rPr lang="en-US" sz="2400" b="1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Slider Controls</a:t>
            </a:r>
            <a:r>
              <a:rPr lang="en-US" sz="2400" dirty="0">
                <a:solidFill>
                  <a:srgbClr val="272525"/>
                </a:solidFill>
                <a:latin typeface="Times New Roman" panose="02020603050405020304" pitchFamily="18" charset="0"/>
                <a:ea typeface="Inter" pitchFamily="34" charset="-122"/>
                <a:cs typeface="Times New Roman" panose="02020603050405020304" pitchFamily="18" charset="0"/>
              </a:rPr>
              <a:t>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8D7D13-57CE-4481-83CC-CB8E65CE3CF5}"/>
              </a:ext>
            </a:extLst>
          </p:cNvPr>
          <p:cNvSpPr/>
          <p:nvPr/>
        </p:nvSpPr>
        <p:spPr>
          <a:xfrm>
            <a:off x="12661751" y="7444292"/>
            <a:ext cx="1968649" cy="785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11BE68-C244-47F0-98C6-1EA033B979BC}"/>
              </a:ext>
            </a:extLst>
          </p:cNvPr>
          <p:cNvSpPr txBox="1"/>
          <p:nvPr/>
        </p:nvSpPr>
        <p:spPr>
          <a:xfrm>
            <a:off x="0" y="7831567"/>
            <a:ext cx="1796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3283" y="434697"/>
            <a:ext cx="9237107" cy="415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Project Scope: Learning Experience in Android Development</a:t>
            </a:r>
            <a:endParaRPr lang="en-US" sz="2800" dirty="0">
              <a:latin typeface="Sitka Banner Semibold" pitchFamily="2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05" y="1451722"/>
            <a:ext cx="13051988" cy="637984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01193" y="3782091"/>
            <a:ext cx="3194945" cy="39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Image Processing</a:t>
            </a:r>
            <a:endParaRPr lang="en-US" sz="2800" dirty="0">
              <a:latin typeface="Sitka Banner Semibold" pitchFamily="2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8233081" y="2321544"/>
            <a:ext cx="3194945" cy="39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Touch Handling</a:t>
            </a:r>
            <a:endParaRPr lang="en-US" sz="2800" dirty="0">
              <a:latin typeface="Sitka Banner Semibold" pitchFamily="2" charset="0"/>
            </a:endParaRPr>
          </a:p>
        </p:txBody>
      </p:sp>
      <p:sp>
        <p:nvSpPr>
          <p:cNvPr id="10" name="Text 4"/>
          <p:cNvSpPr/>
          <p:nvPr/>
        </p:nvSpPr>
        <p:spPr>
          <a:xfrm>
            <a:off x="9733986" y="5323778"/>
            <a:ext cx="3194945" cy="39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UI/UX Design</a:t>
            </a:r>
            <a:endParaRPr lang="en-US" sz="2800" dirty="0">
              <a:latin typeface="Sitka Banner Semibold" pitchFamily="2" charset="0"/>
            </a:endParaRPr>
          </a:p>
        </p:txBody>
      </p:sp>
      <p:sp>
        <p:nvSpPr>
          <p:cNvPr id="12" name="Text 5"/>
          <p:cNvSpPr/>
          <p:nvPr/>
        </p:nvSpPr>
        <p:spPr>
          <a:xfrm>
            <a:off x="3188786" y="6811372"/>
            <a:ext cx="3194945" cy="399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Sitka Banner Semibold" pitchFamily="2" charset="0"/>
                <a:ea typeface="Petrona Bold" pitchFamily="34" charset="-122"/>
                <a:cs typeface="Petrona Bold" pitchFamily="34" charset="-120"/>
              </a:rPr>
              <a:t>Lifecycle &amp; Memory</a:t>
            </a:r>
            <a:endParaRPr lang="en-US" sz="2800" dirty="0">
              <a:latin typeface="Sitka Banner Semibold" pitchFamily="2" charset="0"/>
            </a:endParaRPr>
          </a:p>
        </p:txBody>
      </p:sp>
      <p:sp>
        <p:nvSpPr>
          <p:cNvPr id="13" name="Text 6"/>
          <p:cNvSpPr/>
          <p:nvPr/>
        </p:nvSpPr>
        <p:spPr>
          <a:xfrm>
            <a:off x="553283" y="8154114"/>
            <a:ext cx="13523833" cy="505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application showcases a deep understanding of core Android concepts, from complex image processing algorithms to intuitive user experience design, solidifying its value as a practical and theoretical learning tool.</a:t>
            </a:r>
            <a:endParaRPr lang="en-US" sz="12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FF0A7E-95BC-4913-B5B1-15254795349A}"/>
              </a:ext>
            </a:extLst>
          </p:cNvPr>
          <p:cNvSpPr/>
          <p:nvPr/>
        </p:nvSpPr>
        <p:spPr>
          <a:xfrm>
            <a:off x="12661751" y="7444292"/>
            <a:ext cx="1968649" cy="7853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A1775D-D15E-4A1D-85EE-92E767439D81}"/>
              </a:ext>
            </a:extLst>
          </p:cNvPr>
          <p:cNvSpPr txBox="1"/>
          <p:nvPr/>
        </p:nvSpPr>
        <p:spPr>
          <a:xfrm>
            <a:off x="0" y="7831567"/>
            <a:ext cx="1796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3B6A3-3F23-3B11-5DBC-9D4D148F4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FC9066B2-974B-A7C0-8507-FACF0E35CC44}"/>
              </a:ext>
            </a:extLst>
          </p:cNvPr>
          <p:cNvSpPr/>
          <p:nvPr/>
        </p:nvSpPr>
        <p:spPr>
          <a:xfrm>
            <a:off x="793790" y="1529239"/>
            <a:ext cx="629459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36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C71EF2F3-15F2-A56A-391A-01C9A1E0A602}"/>
              </a:ext>
            </a:extLst>
          </p:cNvPr>
          <p:cNvSpPr/>
          <p:nvPr/>
        </p:nvSpPr>
        <p:spPr>
          <a:xfrm>
            <a:off x="793790" y="26916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251A2BA5-D900-D188-4F9A-F6CF14F67142}"/>
              </a:ext>
            </a:extLst>
          </p:cNvPr>
          <p:cNvSpPr/>
          <p:nvPr/>
        </p:nvSpPr>
        <p:spPr>
          <a:xfrm>
            <a:off x="793790" y="3309699"/>
            <a:ext cx="13042821" cy="17803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24FA1846-30C9-C7EC-94BD-2BF02E3700C3}"/>
              </a:ext>
            </a:extLst>
          </p:cNvPr>
          <p:cNvSpPr/>
          <p:nvPr/>
        </p:nvSpPr>
        <p:spPr>
          <a:xfrm>
            <a:off x="-878893" y="3849225"/>
            <a:ext cx="13042821" cy="24816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7" algn="ctr">
              <a:lnSpc>
                <a:spcPts val="4450"/>
              </a:lnSpc>
            </a:pPr>
            <a:r>
              <a:rPr lang="en-US" sz="66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Thank you! </a:t>
            </a:r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38CAECAC-6571-F0D4-B15B-9D7F0DF93BEF}"/>
              </a:ext>
            </a:extLst>
          </p:cNvPr>
          <p:cNvSpPr/>
          <p:nvPr/>
        </p:nvSpPr>
        <p:spPr>
          <a:xfrm>
            <a:off x="793790" y="41940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A729F7DF-BDBB-C3FB-A391-C4254C7EE578}"/>
              </a:ext>
            </a:extLst>
          </p:cNvPr>
          <p:cNvSpPr/>
          <p:nvPr/>
        </p:nvSpPr>
        <p:spPr>
          <a:xfrm>
            <a:off x="793790" y="2238019"/>
            <a:ext cx="13042821" cy="2937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8" name="Text 6">
            <a:extLst>
              <a:ext uri="{FF2B5EF4-FFF2-40B4-BE49-F238E27FC236}">
                <a16:creationId xmlns:a16="http://schemas.microsoft.com/office/drawing/2014/main" id="{E5C85D33-2A92-F3DB-C611-A671C149B63C}"/>
              </a:ext>
            </a:extLst>
          </p:cNvPr>
          <p:cNvSpPr/>
          <p:nvPr/>
        </p:nvSpPr>
        <p:spPr>
          <a:xfrm>
            <a:off x="793790" y="543020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endParaRPr lang="en-US" sz="28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9F45DE23-A3E8-2537-DDF0-F4270D5DED83}"/>
              </a:ext>
            </a:extLst>
          </p:cNvPr>
          <p:cNvSpPr/>
          <p:nvPr/>
        </p:nvSpPr>
        <p:spPr>
          <a:xfrm>
            <a:off x="5046940" y="6133267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7" algn="ctr">
              <a:lnSpc>
                <a:spcPts val="4450"/>
              </a:lnSpc>
            </a:pPr>
            <a:endParaRPr lang="en-US" sz="3550" dirty="0"/>
          </a:p>
        </p:txBody>
      </p:sp>
    </p:spTree>
    <p:extLst>
      <p:ext uri="{BB962C8B-B14F-4D97-AF65-F5344CB8AC3E}">
        <p14:creationId xmlns:p14="http://schemas.microsoft.com/office/powerpoint/2010/main" val="1758564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546</Words>
  <Application>Microsoft Office PowerPoint</Application>
  <PresentationFormat>Custom</PresentationFormat>
  <Paragraphs>58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Inter</vt:lpstr>
      <vt:lpstr>Arial</vt:lpstr>
      <vt:lpstr>Sitka Banner Semibold</vt:lpstr>
      <vt:lpstr>Verdana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Omar</cp:lastModifiedBy>
  <cp:revision>9</cp:revision>
  <dcterms:created xsi:type="dcterms:W3CDTF">2025-11-18T02:54:21Z</dcterms:created>
  <dcterms:modified xsi:type="dcterms:W3CDTF">2025-11-18T03:52:17Z</dcterms:modified>
</cp:coreProperties>
</file>